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629" r:id="rId2"/>
    <p:sldId id="386" r:id="rId3"/>
    <p:sldId id="433" r:id="rId4"/>
    <p:sldId id="435" r:id="rId5"/>
    <p:sldId id="657" r:id="rId6"/>
    <p:sldId id="604" r:id="rId7"/>
    <p:sldId id="653" r:id="rId8"/>
    <p:sldId id="654" r:id="rId9"/>
    <p:sldId id="655" r:id="rId10"/>
    <p:sldId id="656" r:id="rId11"/>
    <p:sldId id="642" r:id="rId12"/>
    <p:sldId id="643" r:id="rId13"/>
    <p:sldId id="644" r:id="rId14"/>
    <p:sldId id="645" r:id="rId15"/>
    <p:sldId id="646" r:id="rId16"/>
    <p:sldId id="647" r:id="rId17"/>
    <p:sldId id="648" r:id="rId18"/>
    <p:sldId id="649" r:id="rId19"/>
    <p:sldId id="650" r:id="rId20"/>
    <p:sldId id="651" r:id="rId21"/>
    <p:sldId id="652" r:id="rId22"/>
    <p:sldId id="443" r:id="rId23"/>
    <p:sldId id="5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Norby" initials="G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77" d="100"/>
          <a:sy n="77" d="100"/>
        </p:scale>
        <p:origin x="-94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69FE-8DB5-46B6-AC36-D67B4743C7AD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C44F9-E38D-4DF2-B67E-B46996B22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63310-9EDC-4C74-8527-28D22D50566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A321C0-B0A1-4595-9A50-7D5389A8C1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CWDUB10\conservation\Advertisements\Advertisement Photos\Solar Panel\Solar Panels 8 -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8566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Mammoth Community Water District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562881" cy="50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99160"/>
            <a:ext cx="5800725" cy="57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28" y="1066800"/>
            <a:ext cx="7574343" cy="52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590707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08" y="1066800"/>
            <a:ext cx="7575384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" y="1066800"/>
            <a:ext cx="779399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1" y="990600"/>
            <a:ext cx="7775918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3" y="990600"/>
            <a:ext cx="7774153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599"/>
            <a:ext cx="7772400" cy="54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52" y="1066800"/>
            <a:ext cx="759709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905000"/>
            <a:ext cx="7851648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/>
              <a:t>Well Rehabilitation</a:t>
            </a:r>
            <a:br>
              <a:rPr lang="en-US" sz="7300" dirty="0" smtClean="0"/>
            </a:br>
            <a:r>
              <a:rPr lang="en-US" sz="7300" dirty="0" smtClean="0"/>
              <a:t>(Phase 1)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Forrest Cross</a:t>
            </a:r>
          </a:p>
          <a:p>
            <a:pPr algn="ctr"/>
            <a:r>
              <a:rPr lang="en-US" sz="2800" dirty="0" smtClean="0"/>
              <a:t>Associate Engineer</a:t>
            </a:r>
          </a:p>
        </p:txBody>
      </p:sp>
      <p:pic>
        <p:nvPicPr>
          <p:cNvPr id="1026" name="Picture 2" descr="mcwdlogo2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562600"/>
            <a:ext cx="1143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38" y="990600"/>
            <a:ext cx="7727723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228600"/>
            <a:ext cx="5943600" cy="64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829056"/>
          </a:xfrm>
        </p:spPr>
        <p:txBody>
          <a:bodyPr/>
          <a:lstStyle/>
          <a:p>
            <a:pPr algn="ctr"/>
            <a:r>
              <a:rPr lang="en-US" dirty="0" smtClean="0"/>
              <a:t>Water Supply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7209" y="1905000"/>
            <a:ext cx="38999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Water – Lake Mary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Limited by winter snow pack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Lakes Mary levels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Mammoth Creek flow levels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Priority source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48006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Groundwater – 9 Production Wells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Limited by aquifer </a:t>
            </a:r>
            <a:r>
              <a:rPr lang="en-US" sz="2000" dirty="0"/>
              <a:t>f</a:t>
            </a:r>
            <a:r>
              <a:rPr lang="en-US" sz="2000" dirty="0" smtClean="0"/>
              <a:t>luctuations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High </a:t>
            </a:r>
            <a:r>
              <a:rPr lang="en-US" sz="2000" dirty="0"/>
              <a:t>e</a:t>
            </a:r>
            <a:r>
              <a:rPr lang="en-US" sz="2000" dirty="0" smtClean="0"/>
              <a:t>nergy </a:t>
            </a:r>
            <a:r>
              <a:rPr lang="en-US" sz="2000" dirty="0"/>
              <a:t>d</a:t>
            </a:r>
            <a:r>
              <a:rPr lang="en-US" sz="2000" dirty="0" smtClean="0"/>
              <a:t>emand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26729" y="1535500"/>
            <a:ext cx="776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Surface, Groundwater, Raw and Reclaimed Water</a:t>
            </a:r>
            <a:endParaRPr lang="en-US" sz="2800" dirty="0"/>
          </a:p>
        </p:txBody>
      </p:sp>
      <p:pic>
        <p:nvPicPr>
          <p:cNvPr id="1026" name="Picture 2" descr="\\MCWDUB10\Public\Betty\Wall Photos\IMG_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200400" cy="2400300"/>
          </a:xfrm>
          <a:prstGeom prst="rect">
            <a:avLst/>
          </a:prstGeom>
          <a:noFill/>
        </p:spPr>
      </p:pic>
      <p:pic>
        <p:nvPicPr>
          <p:cNvPr id="1027" name="Picture 3" descr="\\MCWDUB10\Public\Betty\Wall Photos\IMG_3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06800"/>
            <a:ext cx="2266950" cy="302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CWDUB10\conservation\Advertisements\Advertisement Photos\Solar Panel\Solar Panels 8 -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8566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Mammoth Community Water District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mmoth Park-Creek pictures 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8x11 flyerv copy"/>
          <p:cNvPicPr>
            <a:picLocks noChangeAspect="1" noChangeArrowheads="1"/>
          </p:cNvPicPr>
          <p:nvPr/>
        </p:nvPicPr>
        <p:blipFill>
          <a:blip r:embed="rId3" cstate="print"/>
          <a:srcRect l="6250" t="14728" r="6250" b="29456"/>
          <a:stretch>
            <a:fillRect/>
          </a:stretch>
        </p:blipFill>
        <p:spPr bwMode="auto">
          <a:xfrm>
            <a:off x="0" y="9525"/>
            <a:ext cx="9144000" cy="680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MCWD Stats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09800"/>
            <a:ext cx="8305800" cy="5029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Number </a:t>
            </a:r>
            <a:r>
              <a:rPr lang="en-US" sz="2800" dirty="0"/>
              <a:t>of </a:t>
            </a:r>
            <a:r>
              <a:rPr lang="en-US" sz="2800" dirty="0" smtClean="0"/>
              <a:t>services: 3,660 metered connections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Population:  8,200 resident, 35,000 with peak visitation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9 Groundwater Production Wells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Contaminants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9530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Arsenic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Boron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Chloride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Iron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Manganese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TDS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Phosphorous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Silica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077200" cy="53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513767" cy="55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620000" cy="56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Mammoth’s Watershed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772400" cy="5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17371</TotalTime>
  <Words>112</Words>
  <Application>Microsoft Office PowerPoint</Application>
  <PresentationFormat>On-screen Show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 Well Rehabilitation (Phase 1) </vt:lpstr>
      <vt:lpstr>PowerPoint Presentation</vt:lpstr>
      <vt:lpstr>MCWD Stats</vt:lpstr>
      <vt:lpstr>Contaminants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Supply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LADWP – MCWD SETTLEMENT</dc:title>
  <dc:creator>phayes</dc:creator>
  <cp:lastModifiedBy>Holly</cp:lastModifiedBy>
  <cp:revision>199</cp:revision>
  <dcterms:created xsi:type="dcterms:W3CDTF">2013-08-14T17:55:14Z</dcterms:created>
  <dcterms:modified xsi:type="dcterms:W3CDTF">2015-07-21T14:58:16Z</dcterms:modified>
</cp:coreProperties>
</file>