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8" r:id="rId4"/>
    <p:sldId id="259" r:id="rId5"/>
    <p:sldId id="257" r:id="rId6"/>
    <p:sldId id="260" r:id="rId7"/>
    <p:sldId id="263" r:id="rId8"/>
    <p:sldId id="261" r:id="rId9"/>
    <p:sldId id="265" r:id="rId10"/>
    <p:sldId id="264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C0482-4487-435E-85D5-208E48D4B5C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BFA6-0327-4F15-B124-5542DBBE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July</a:t>
            </a:r>
            <a:r>
              <a:rPr lang="en-US" baseline="0" dirty="0" smtClean="0"/>
              <a:t>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BFA6-0327-4F15-B124-5542DBBEAD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July 2008, upper</a:t>
            </a:r>
            <a:r>
              <a:rPr lang="en-US" baseline="0" dirty="0" smtClean="0"/>
              <a:t> watershed in fire area very unstable,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BFA6-0327-4F15-B124-5542DBBEA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</a:t>
            </a:r>
            <a:r>
              <a:rPr lang="en-US" baseline="0" dirty="0" smtClean="0"/>
              <a:t>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BFA6-0327-4F15-B124-5542DBBEA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</a:t>
            </a:r>
            <a:r>
              <a:rPr lang="en-US" baseline="0" dirty="0" smtClean="0"/>
              <a:t>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BFA6-0327-4F15-B124-5542DBBEA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BFA6-0327-4F15-B124-5542DBBEA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r>
              <a:rPr lang="en-US" baseline="0" dirty="0" smtClean="0"/>
              <a:t> treatment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BFA6-0327-4F15-B124-5542DBBEA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B8F223-32DF-40F0-B800-91A3759136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BE7966-F5BA-4240-9AE2-8B5CBBA3533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Jan. 2016</a:t>
            </a:r>
          </a:p>
          <a:p>
            <a:r>
              <a:rPr lang="en-US" dirty="0" smtClean="0"/>
              <a:t>Todd Ellsworth – Inyo National Forest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Oak Creek Restoration feasibility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3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690999" cy="426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4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Fork Oak Creek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99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Worked with SNC and Trout Unlimited – received funding to do required environmental documentation (NEPA/CEQA and water quality permits)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Will likely apply to SNC (other funding sources??) this fall for an implementation grant…additional partners???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9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to IRWMP staff and members for providing funding for this </a:t>
            </a:r>
            <a:r>
              <a:rPr lang="en-US" smtClean="0"/>
              <a:t>essential project!!!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1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495800" cy="629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2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Fork Oak Creek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1584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99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Hillslope erosion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3" y="1527175"/>
            <a:ext cx="626578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Fork Oak Creek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422885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9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Fork Oak Creek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0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Regional Priority through IRWMP process</a:t>
            </a:r>
          </a:p>
          <a:p>
            <a:r>
              <a:rPr lang="en-US" sz="3600" dirty="0" smtClean="0"/>
              <a:t>Report produced with recommended actions on both North and South Fork Oak Creek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84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Fork Oak Creek – Russian Thistle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76401"/>
            <a:ext cx="6019800" cy="44958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625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71" y="1527175"/>
            <a:ext cx="604134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11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649</TotalTime>
  <Words>143</Words>
  <Application>Microsoft Office PowerPoint</Application>
  <PresentationFormat>On-screen Show (4:3)</PresentationFormat>
  <Paragraphs>29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Oak Creek Restoration feasibility study</vt:lpstr>
      <vt:lpstr>PowerPoint Presentation</vt:lpstr>
      <vt:lpstr>North Fork Oak Creek </vt:lpstr>
      <vt:lpstr>Hillslope erosion</vt:lpstr>
      <vt:lpstr>North Fork Oak Creek </vt:lpstr>
      <vt:lpstr>North Fork Oak Creek</vt:lpstr>
      <vt:lpstr>Restoration Study</vt:lpstr>
      <vt:lpstr>North Fork Oak Creek – Russian Thistle</vt:lpstr>
      <vt:lpstr>PowerPoint Presentation</vt:lpstr>
      <vt:lpstr>PowerPoint Presentation</vt:lpstr>
      <vt:lpstr>South Fork Oak Creek</vt:lpstr>
      <vt:lpstr>Next Steps</vt:lpstr>
      <vt:lpstr>Thank you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Creek Restoration feasibility study</dc:title>
  <dc:creator>Todd Ellsworth</dc:creator>
  <cp:lastModifiedBy>Holly Alpert</cp:lastModifiedBy>
  <cp:revision>7</cp:revision>
  <dcterms:created xsi:type="dcterms:W3CDTF">2016-01-27T04:28:51Z</dcterms:created>
  <dcterms:modified xsi:type="dcterms:W3CDTF">2016-02-29T23:02:52Z</dcterms:modified>
</cp:coreProperties>
</file>